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agoli Marco" userId="e2628cee-8f77-4297-8de5-8644466af53e" providerId="ADAL" clId="{6E4008BF-C5F7-41D5-97ED-354F49D2CE0D}"/>
    <pc:docChg chg="undo custSel modSld">
      <pc:chgData name="Malagoli Marco" userId="e2628cee-8f77-4297-8de5-8644466af53e" providerId="ADAL" clId="{6E4008BF-C5F7-41D5-97ED-354F49D2CE0D}" dt="2025-05-07T08:57:36.580" v="30" actId="22"/>
      <pc:docMkLst>
        <pc:docMk/>
      </pc:docMkLst>
      <pc:sldChg chg="addSp delSp modSp mod setBg">
        <pc:chgData name="Malagoli Marco" userId="e2628cee-8f77-4297-8de5-8644466af53e" providerId="ADAL" clId="{6E4008BF-C5F7-41D5-97ED-354F49D2CE0D}" dt="2025-05-07T08:44:23.291" v="2" actId="26606"/>
        <pc:sldMkLst>
          <pc:docMk/>
          <pc:sldMk cId="340398996" sldId="256"/>
        </pc:sldMkLst>
        <pc:spChg chg="add del">
          <ac:chgData name="Malagoli Marco" userId="e2628cee-8f77-4297-8de5-8644466af53e" providerId="ADAL" clId="{6E4008BF-C5F7-41D5-97ED-354F49D2CE0D}" dt="2025-05-07T08:44:23.291" v="2" actId="26606"/>
          <ac:spMkLst>
            <pc:docMk/>
            <pc:sldMk cId="340398996" sldId="256"/>
            <ac:spMk id="10" creationId="{AB8C311F-7253-4AED-9701-7FC0708C41C7}"/>
          </ac:spMkLst>
        </pc:spChg>
        <pc:spChg chg="add del">
          <ac:chgData name="Malagoli Marco" userId="e2628cee-8f77-4297-8de5-8644466af53e" providerId="ADAL" clId="{6E4008BF-C5F7-41D5-97ED-354F49D2CE0D}" dt="2025-05-07T08:44:23.291" v="2" actId="26606"/>
          <ac:spMkLst>
            <pc:docMk/>
            <pc:sldMk cId="340398996" sldId="256"/>
            <ac:spMk id="12" creationId="{E2384209-CB15-4CDF-9D31-C44FD9A3F20D}"/>
          </ac:spMkLst>
        </pc:spChg>
        <pc:spChg chg="add del">
          <ac:chgData name="Malagoli Marco" userId="e2628cee-8f77-4297-8de5-8644466af53e" providerId="ADAL" clId="{6E4008BF-C5F7-41D5-97ED-354F49D2CE0D}" dt="2025-05-07T08:44:23.291" v="2" actId="26606"/>
          <ac:spMkLst>
            <pc:docMk/>
            <pc:sldMk cId="340398996" sldId="256"/>
            <ac:spMk id="14" creationId="{2633B3B5-CC90-43F0-8714-D31D1F3F0209}"/>
          </ac:spMkLst>
        </pc:spChg>
        <pc:spChg chg="add del">
          <ac:chgData name="Malagoli Marco" userId="e2628cee-8f77-4297-8de5-8644466af53e" providerId="ADAL" clId="{6E4008BF-C5F7-41D5-97ED-354F49D2CE0D}" dt="2025-05-07T08:44:23.291" v="2" actId="26606"/>
          <ac:spMkLst>
            <pc:docMk/>
            <pc:sldMk cId="340398996" sldId="256"/>
            <ac:spMk id="16" creationId="{A8D57A06-A426-446D-B02C-A2DC6B62E45E}"/>
          </ac:spMkLst>
        </pc:spChg>
        <pc:picChg chg="add mod">
          <ac:chgData name="Malagoli Marco" userId="e2628cee-8f77-4297-8de5-8644466af53e" providerId="ADAL" clId="{6E4008BF-C5F7-41D5-97ED-354F49D2CE0D}" dt="2025-05-07T08:44:23.291" v="2" actId="26606"/>
          <ac:picMkLst>
            <pc:docMk/>
            <pc:sldMk cId="340398996" sldId="256"/>
            <ac:picMk id="5" creationId="{2D5E12A7-8224-E687-CF37-B2A65E74E9E5}"/>
          </ac:picMkLst>
        </pc:picChg>
      </pc:sldChg>
      <pc:sldChg chg="addSp mod">
        <pc:chgData name="Malagoli Marco" userId="e2628cee-8f77-4297-8de5-8644466af53e" providerId="ADAL" clId="{6E4008BF-C5F7-41D5-97ED-354F49D2CE0D}" dt="2025-05-07T08:45:07.004" v="3" actId="22"/>
        <pc:sldMkLst>
          <pc:docMk/>
          <pc:sldMk cId="448434644" sldId="257"/>
        </pc:sldMkLst>
        <pc:picChg chg="add">
          <ac:chgData name="Malagoli Marco" userId="e2628cee-8f77-4297-8de5-8644466af53e" providerId="ADAL" clId="{6E4008BF-C5F7-41D5-97ED-354F49D2CE0D}" dt="2025-05-07T08:45:07.004" v="3" actId="22"/>
          <ac:picMkLst>
            <pc:docMk/>
            <pc:sldMk cId="448434644" sldId="257"/>
            <ac:picMk id="3" creationId="{D9343FF6-20C6-A56B-7066-1D9AB3BAB1E8}"/>
          </ac:picMkLst>
        </pc:picChg>
      </pc:sldChg>
      <pc:sldChg chg="addSp mod">
        <pc:chgData name="Malagoli Marco" userId="e2628cee-8f77-4297-8de5-8644466af53e" providerId="ADAL" clId="{6E4008BF-C5F7-41D5-97ED-354F49D2CE0D}" dt="2025-05-07T08:45:30.526" v="4" actId="22"/>
        <pc:sldMkLst>
          <pc:docMk/>
          <pc:sldMk cId="1097288128" sldId="258"/>
        </pc:sldMkLst>
        <pc:picChg chg="add">
          <ac:chgData name="Malagoli Marco" userId="e2628cee-8f77-4297-8de5-8644466af53e" providerId="ADAL" clId="{6E4008BF-C5F7-41D5-97ED-354F49D2CE0D}" dt="2025-05-07T08:45:30.526" v="4" actId="22"/>
          <ac:picMkLst>
            <pc:docMk/>
            <pc:sldMk cId="1097288128" sldId="258"/>
            <ac:picMk id="3" creationId="{5618B6D8-1737-303C-1242-106C475D73B0}"/>
          </ac:picMkLst>
        </pc:picChg>
      </pc:sldChg>
      <pc:sldChg chg="addSp mod">
        <pc:chgData name="Malagoli Marco" userId="e2628cee-8f77-4297-8de5-8644466af53e" providerId="ADAL" clId="{6E4008BF-C5F7-41D5-97ED-354F49D2CE0D}" dt="2025-05-07T08:45:58.784" v="5" actId="22"/>
        <pc:sldMkLst>
          <pc:docMk/>
          <pc:sldMk cId="3322974755" sldId="259"/>
        </pc:sldMkLst>
        <pc:picChg chg="add">
          <ac:chgData name="Malagoli Marco" userId="e2628cee-8f77-4297-8de5-8644466af53e" providerId="ADAL" clId="{6E4008BF-C5F7-41D5-97ED-354F49D2CE0D}" dt="2025-05-07T08:45:58.784" v="5" actId="22"/>
          <ac:picMkLst>
            <pc:docMk/>
            <pc:sldMk cId="3322974755" sldId="259"/>
            <ac:picMk id="3" creationId="{22AE1945-57B4-5BF6-81E0-1A3C2D0535DF}"/>
          </ac:picMkLst>
        </pc:picChg>
      </pc:sldChg>
      <pc:sldChg chg="addSp mod">
        <pc:chgData name="Malagoli Marco" userId="e2628cee-8f77-4297-8de5-8644466af53e" providerId="ADAL" clId="{6E4008BF-C5F7-41D5-97ED-354F49D2CE0D}" dt="2025-05-07T08:46:21.681" v="6" actId="22"/>
        <pc:sldMkLst>
          <pc:docMk/>
          <pc:sldMk cId="1459133797" sldId="260"/>
        </pc:sldMkLst>
        <pc:picChg chg="add">
          <ac:chgData name="Malagoli Marco" userId="e2628cee-8f77-4297-8de5-8644466af53e" providerId="ADAL" clId="{6E4008BF-C5F7-41D5-97ED-354F49D2CE0D}" dt="2025-05-07T08:46:21.681" v="6" actId="22"/>
          <ac:picMkLst>
            <pc:docMk/>
            <pc:sldMk cId="1459133797" sldId="260"/>
            <ac:picMk id="3" creationId="{3EF03F96-CF0C-6FD7-B6D0-2D01F08FAEBB}"/>
          </ac:picMkLst>
        </pc:picChg>
      </pc:sldChg>
      <pc:sldChg chg="addSp mod">
        <pc:chgData name="Malagoli Marco" userId="e2628cee-8f77-4297-8de5-8644466af53e" providerId="ADAL" clId="{6E4008BF-C5F7-41D5-97ED-354F49D2CE0D}" dt="2025-05-07T08:46:44.969" v="7" actId="22"/>
        <pc:sldMkLst>
          <pc:docMk/>
          <pc:sldMk cId="3310844514" sldId="261"/>
        </pc:sldMkLst>
        <pc:picChg chg="add">
          <ac:chgData name="Malagoli Marco" userId="e2628cee-8f77-4297-8de5-8644466af53e" providerId="ADAL" clId="{6E4008BF-C5F7-41D5-97ED-354F49D2CE0D}" dt="2025-05-07T08:46:44.969" v="7" actId="22"/>
          <ac:picMkLst>
            <pc:docMk/>
            <pc:sldMk cId="3310844514" sldId="261"/>
            <ac:picMk id="3" creationId="{ED6065B3-51FF-74D2-2154-3C760442A96A}"/>
          </ac:picMkLst>
        </pc:picChg>
      </pc:sldChg>
      <pc:sldChg chg="addSp mod">
        <pc:chgData name="Malagoli Marco" userId="e2628cee-8f77-4297-8de5-8644466af53e" providerId="ADAL" clId="{6E4008BF-C5F7-41D5-97ED-354F49D2CE0D}" dt="2025-05-07T08:47:08.620" v="8" actId="22"/>
        <pc:sldMkLst>
          <pc:docMk/>
          <pc:sldMk cId="2161317949" sldId="262"/>
        </pc:sldMkLst>
        <pc:picChg chg="add">
          <ac:chgData name="Malagoli Marco" userId="e2628cee-8f77-4297-8de5-8644466af53e" providerId="ADAL" clId="{6E4008BF-C5F7-41D5-97ED-354F49D2CE0D}" dt="2025-05-07T08:47:08.620" v="8" actId="22"/>
          <ac:picMkLst>
            <pc:docMk/>
            <pc:sldMk cId="2161317949" sldId="262"/>
            <ac:picMk id="3" creationId="{EF45BE25-4B3A-94D6-65BE-1EC196E09961}"/>
          </ac:picMkLst>
        </pc:picChg>
      </pc:sldChg>
      <pc:sldChg chg="addSp mod">
        <pc:chgData name="Malagoli Marco" userId="e2628cee-8f77-4297-8de5-8644466af53e" providerId="ADAL" clId="{6E4008BF-C5F7-41D5-97ED-354F49D2CE0D}" dt="2025-05-07T08:47:35.989" v="9" actId="22"/>
        <pc:sldMkLst>
          <pc:docMk/>
          <pc:sldMk cId="2544301517" sldId="263"/>
        </pc:sldMkLst>
        <pc:picChg chg="add">
          <ac:chgData name="Malagoli Marco" userId="e2628cee-8f77-4297-8de5-8644466af53e" providerId="ADAL" clId="{6E4008BF-C5F7-41D5-97ED-354F49D2CE0D}" dt="2025-05-07T08:47:35.989" v="9" actId="22"/>
          <ac:picMkLst>
            <pc:docMk/>
            <pc:sldMk cId="2544301517" sldId="263"/>
            <ac:picMk id="3" creationId="{7E9DE041-EBB2-DD1E-DACC-50CFED7517F2}"/>
          </ac:picMkLst>
        </pc:picChg>
      </pc:sldChg>
      <pc:sldChg chg="addSp mod">
        <pc:chgData name="Malagoli Marco" userId="e2628cee-8f77-4297-8de5-8644466af53e" providerId="ADAL" clId="{6E4008BF-C5F7-41D5-97ED-354F49D2CE0D}" dt="2025-05-07T08:48:01.162" v="10" actId="22"/>
        <pc:sldMkLst>
          <pc:docMk/>
          <pc:sldMk cId="3085700350" sldId="264"/>
        </pc:sldMkLst>
        <pc:picChg chg="add">
          <ac:chgData name="Malagoli Marco" userId="e2628cee-8f77-4297-8de5-8644466af53e" providerId="ADAL" clId="{6E4008BF-C5F7-41D5-97ED-354F49D2CE0D}" dt="2025-05-07T08:48:01.162" v="10" actId="22"/>
          <ac:picMkLst>
            <pc:docMk/>
            <pc:sldMk cId="3085700350" sldId="264"/>
            <ac:picMk id="3" creationId="{28A60030-8FF8-C8E8-3058-F5499E1AEBAE}"/>
          </ac:picMkLst>
        </pc:picChg>
      </pc:sldChg>
      <pc:sldChg chg="addSp mod">
        <pc:chgData name="Malagoli Marco" userId="e2628cee-8f77-4297-8de5-8644466af53e" providerId="ADAL" clId="{6E4008BF-C5F7-41D5-97ED-354F49D2CE0D}" dt="2025-05-07T08:48:22.753" v="11" actId="22"/>
        <pc:sldMkLst>
          <pc:docMk/>
          <pc:sldMk cId="475274497" sldId="265"/>
        </pc:sldMkLst>
        <pc:picChg chg="add">
          <ac:chgData name="Malagoli Marco" userId="e2628cee-8f77-4297-8de5-8644466af53e" providerId="ADAL" clId="{6E4008BF-C5F7-41D5-97ED-354F49D2CE0D}" dt="2025-05-07T08:48:22.753" v="11" actId="22"/>
          <ac:picMkLst>
            <pc:docMk/>
            <pc:sldMk cId="475274497" sldId="265"/>
            <ac:picMk id="3" creationId="{02BF5109-7DC9-2E5A-443B-D8BC72C700A2}"/>
          </ac:picMkLst>
        </pc:picChg>
      </pc:sldChg>
      <pc:sldChg chg="addSp mod">
        <pc:chgData name="Malagoli Marco" userId="e2628cee-8f77-4297-8de5-8644466af53e" providerId="ADAL" clId="{6E4008BF-C5F7-41D5-97ED-354F49D2CE0D}" dt="2025-05-07T08:48:47.587" v="12" actId="22"/>
        <pc:sldMkLst>
          <pc:docMk/>
          <pc:sldMk cId="3937422577" sldId="266"/>
        </pc:sldMkLst>
        <pc:picChg chg="add">
          <ac:chgData name="Malagoli Marco" userId="e2628cee-8f77-4297-8de5-8644466af53e" providerId="ADAL" clId="{6E4008BF-C5F7-41D5-97ED-354F49D2CE0D}" dt="2025-05-07T08:48:47.587" v="12" actId="22"/>
          <ac:picMkLst>
            <pc:docMk/>
            <pc:sldMk cId="3937422577" sldId="266"/>
            <ac:picMk id="3" creationId="{1807354B-81F1-1FE7-080D-3AECCE87BD88}"/>
          </ac:picMkLst>
        </pc:picChg>
      </pc:sldChg>
      <pc:sldChg chg="addSp mod">
        <pc:chgData name="Malagoli Marco" userId="e2628cee-8f77-4297-8de5-8644466af53e" providerId="ADAL" clId="{6E4008BF-C5F7-41D5-97ED-354F49D2CE0D}" dt="2025-05-07T08:49:10.010" v="13" actId="22"/>
        <pc:sldMkLst>
          <pc:docMk/>
          <pc:sldMk cId="3712327229" sldId="267"/>
        </pc:sldMkLst>
        <pc:picChg chg="add">
          <ac:chgData name="Malagoli Marco" userId="e2628cee-8f77-4297-8de5-8644466af53e" providerId="ADAL" clId="{6E4008BF-C5F7-41D5-97ED-354F49D2CE0D}" dt="2025-05-07T08:49:10.010" v="13" actId="22"/>
          <ac:picMkLst>
            <pc:docMk/>
            <pc:sldMk cId="3712327229" sldId="267"/>
            <ac:picMk id="3" creationId="{43FA3CF5-6AED-CDE3-D869-4567E54852AC}"/>
          </ac:picMkLst>
        </pc:picChg>
      </pc:sldChg>
      <pc:sldChg chg="addSp mod">
        <pc:chgData name="Malagoli Marco" userId="e2628cee-8f77-4297-8de5-8644466af53e" providerId="ADAL" clId="{6E4008BF-C5F7-41D5-97ED-354F49D2CE0D}" dt="2025-05-07T08:49:35.073" v="14" actId="22"/>
        <pc:sldMkLst>
          <pc:docMk/>
          <pc:sldMk cId="3955968472" sldId="268"/>
        </pc:sldMkLst>
        <pc:picChg chg="add">
          <ac:chgData name="Malagoli Marco" userId="e2628cee-8f77-4297-8de5-8644466af53e" providerId="ADAL" clId="{6E4008BF-C5F7-41D5-97ED-354F49D2CE0D}" dt="2025-05-07T08:49:35.073" v="14" actId="22"/>
          <ac:picMkLst>
            <pc:docMk/>
            <pc:sldMk cId="3955968472" sldId="268"/>
            <ac:picMk id="3" creationId="{79CE6F32-B6BC-9FF1-986E-CF88E89BB225}"/>
          </ac:picMkLst>
        </pc:picChg>
      </pc:sldChg>
      <pc:sldChg chg="addSp mod">
        <pc:chgData name="Malagoli Marco" userId="e2628cee-8f77-4297-8de5-8644466af53e" providerId="ADAL" clId="{6E4008BF-C5F7-41D5-97ED-354F49D2CE0D}" dt="2025-05-07T08:49:58.581" v="15" actId="22"/>
        <pc:sldMkLst>
          <pc:docMk/>
          <pc:sldMk cId="2723585966" sldId="269"/>
        </pc:sldMkLst>
        <pc:picChg chg="add">
          <ac:chgData name="Malagoli Marco" userId="e2628cee-8f77-4297-8de5-8644466af53e" providerId="ADAL" clId="{6E4008BF-C5F7-41D5-97ED-354F49D2CE0D}" dt="2025-05-07T08:49:58.581" v="15" actId="22"/>
          <ac:picMkLst>
            <pc:docMk/>
            <pc:sldMk cId="2723585966" sldId="269"/>
            <ac:picMk id="3" creationId="{C38A8E61-4B7F-803C-9D42-A63B2F310A46}"/>
          </ac:picMkLst>
        </pc:picChg>
      </pc:sldChg>
      <pc:sldChg chg="addSp mod">
        <pc:chgData name="Malagoli Marco" userId="e2628cee-8f77-4297-8de5-8644466af53e" providerId="ADAL" clId="{6E4008BF-C5F7-41D5-97ED-354F49D2CE0D}" dt="2025-05-07T08:50:27.543" v="16" actId="22"/>
        <pc:sldMkLst>
          <pc:docMk/>
          <pc:sldMk cId="1347986466" sldId="270"/>
        </pc:sldMkLst>
        <pc:picChg chg="add">
          <ac:chgData name="Malagoli Marco" userId="e2628cee-8f77-4297-8de5-8644466af53e" providerId="ADAL" clId="{6E4008BF-C5F7-41D5-97ED-354F49D2CE0D}" dt="2025-05-07T08:50:27.543" v="16" actId="22"/>
          <ac:picMkLst>
            <pc:docMk/>
            <pc:sldMk cId="1347986466" sldId="270"/>
            <ac:picMk id="3" creationId="{9581584E-1BE8-FA7D-03FD-58D80F72DA3B}"/>
          </ac:picMkLst>
        </pc:picChg>
      </pc:sldChg>
      <pc:sldChg chg="addSp mod">
        <pc:chgData name="Malagoli Marco" userId="e2628cee-8f77-4297-8de5-8644466af53e" providerId="ADAL" clId="{6E4008BF-C5F7-41D5-97ED-354F49D2CE0D}" dt="2025-05-07T08:50:48.406" v="17" actId="22"/>
        <pc:sldMkLst>
          <pc:docMk/>
          <pc:sldMk cId="2727845069" sldId="271"/>
        </pc:sldMkLst>
        <pc:picChg chg="add">
          <ac:chgData name="Malagoli Marco" userId="e2628cee-8f77-4297-8de5-8644466af53e" providerId="ADAL" clId="{6E4008BF-C5F7-41D5-97ED-354F49D2CE0D}" dt="2025-05-07T08:50:48.406" v="17" actId="22"/>
          <ac:picMkLst>
            <pc:docMk/>
            <pc:sldMk cId="2727845069" sldId="271"/>
            <ac:picMk id="3" creationId="{E8F248ED-9DA1-1015-E30E-D7E289D09ADB}"/>
          </ac:picMkLst>
        </pc:picChg>
      </pc:sldChg>
      <pc:sldChg chg="addSp mod">
        <pc:chgData name="Malagoli Marco" userId="e2628cee-8f77-4297-8de5-8644466af53e" providerId="ADAL" clId="{6E4008BF-C5F7-41D5-97ED-354F49D2CE0D}" dt="2025-05-07T08:51:12.501" v="18" actId="22"/>
        <pc:sldMkLst>
          <pc:docMk/>
          <pc:sldMk cId="1853236421" sldId="272"/>
        </pc:sldMkLst>
        <pc:picChg chg="add">
          <ac:chgData name="Malagoli Marco" userId="e2628cee-8f77-4297-8de5-8644466af53e" providerId="ADAL" clId="{6E4008BF-C5F7-41D5-97ED-354F49D2CE0D}" dt="2025-05-07T08:51:12.501" v="18" actId="22"/>
          <ac:picMkLst>
            <pc:docMk/>
            <pc:sldMk cId="1853236421" sldId="272"/>
            <ac:picMk id="3" creationId="{3D29F9F0-C5BE-9DDC-A66A-C9B4D0FF8E0F}"/>
          </ac:picMkLst>
        </pc:picChg>
      </pc:sldChg>
      <pc:sldChg chg="addSp mod">
        <pc:chgData name="Malagoli Marco" userId="e2628cee-8f77-4297-8de5-8644466af53e" providerId="ADAL" clId="{6E4008BF-C5F7-41D5-97ED-354F49D2CE0D}" dt="2025-05-07T08:51:38.921" v="19" actId="22"/>
        <pc:sldMkLst>
          <pc:docMk/>
          <pc:sldMk cId="1944508044" sldId="273"/>
        </pc:sldMkLst>
        <pc:picChg chg="add">
          <ac:chgData name="Malagoli Marco" userId="e2628cee-8f77-4297-8de5-8644466af53e" providerId="ADAL" clId="{6E4008BF-C5F7-41D5-97ED-354F49D2CE0D}" dt="2025-05-07T08:51:38.921" v="19" actId="22"/>
          <ac:picMkLst>
            <pc:docMk/>
            <pc:sldMk cId="1944508044" sldId="273"/>
            <ac:picMk id="3" creationId="{0966B161-B57B-1ED3-CB02-5E3B3F09B256}"/>
          </ac:picMkLst>
        </pc:picChg>
      </pc:sldChg>
      <pc:sldChg chg="addSp mod">
        <pc:chgData name="Malagoli Marco" userId="e2628cee-8f77-4297-8de5-8644466af53e" providerId="ADAL" clId="{6E4008BF-C5F7-41D5-97ED-354F49D2CE0D}" dt="2025-05-07T08:52:01.280" v="20" actId="22"/>
        <pc:sldMkLst>
          <pc:docMk/>
          <pc:sldMk cId="307943261" sldId="274"/>
        </pc:sldMkLst>
        <pc:picChg chg="add">
          <ac:chgData name="Malagoli Marco" userId="e2628cee-8f77-4297-8de5-8644466af53e" providerId="ADAL" clId="{6E4008BF-C5F7-41D5-97ED-354F49D2CE0D}" dt="2025-05-07T08:52:01.280" v="20" actId="22"/>
          <ac:picMkLst>
            <pc:docMk/>
            <pc:sldMk cId="307943261" sldId="274"/>
            <ac:picMk id="3" creationId="{B7443807-79CE-1D37-BA54-ED047D652D2B}"/>
          </ac:picMkLst>
        </pc:picChg>
      </pc:sldChg>
      <pc:sldChg chg="addSp mod">
        <pc:chgData name="Malagoli Marco" userId="e2628cee-8f77-4297-8de5-8644466af53e" providerId="ADAL" clId="{6E4008BF-C5F7-41D5-97ED-354F49D2CE0D}" dt="2025-05-07T08:52:25.910" v="21" actId="22"/>
        <pc:sldMkLst>
          <pc:docMk/>
          <pc:sldMk cId="1626072859" sldId="275"/>
        </pc:sldMkLst>
        <pc:picChg chg="add">
          <ac:chgData name="Malagoli Marco" userId="e2628cee-8f77-4297-8de5-8644466af53e" providerId="ADAL" clId="{6E4008BF-C5F7-41D5-97ED-354F49D2CE0D}" dt="2025-05-07T08:52:25.910" v="21" actId="22"/>
          <ac:picMkLst>
            <pc:docMk/>
            <pc:sldMk cId="1626072859" sldId="275"/>
            <ac:picMk id="3" creationId="{242C923C-66AB-B6A5-53AE-0DBAE5606131}"/>
          </ac:picMkLst>
        </pc:picChg>
      </pc:sldChg>
      <pc:sldChg chg="addSp mod">
        <pc:chgData name="Malagoli Marco" userId="e2628cee-8f77-4297-8de5-8644466af53e" providerId="ADAL" clId="{6E4008BF-C5F7-41D5-97ED-354F49D2CE0D}" dt="2025-05-07T08:52:47.759" v="22" actId="22"/>
        <pc:sldMkLst>
          <pc:docMk/>
          <pc:sldMk cId="1030944295" sldId="276"/>
        </pc:sldMkLst>
        <pc:picChg chg="add">
          <ac:chgData name="Malagoli Marco" userId="e2628cee-8f77-4297-8de5-8644466af53e" providerId="ADAL" clId="{6E4008BF-C5F7-41D5-97ED-354F49D2CE0D}" dt="2025-05-07T08:52:47.759" v="22" actId="22"/>
          <ac:picMkLst>
            <pc:docMk/>
            <pc:sldMk cId="1030944295" sldId="276"/>
            <ac:picMk id="3" creationId="{7D3DC5AF-1ED1-CD53-541C-906855741037}"/>
          </ac:picMkLst>
        </pc:picChg>
      </pc:sldChg>
      <pc:sldChg chg="addSp mod">
        <pc:chgData name="Malagoli Marco" userId="e2628cee-8f77-4297-8de5-8644466af53e" providerId="ADAL" clId="{6E4008BF-C5F7-41D5-97ED-354F49D2CE0D}" dt="2025-05-07T08:53:13.193" v="23" actId="22"/>
        <pc:sldMkLst>
          <pc:docMk/>
          <pc:sldMk cId="2367752410" sldId="277"/>
        </pc:sldMkLst>
        <pc:picChg chg="add">
          <ac:chgData name="Malagoli Marco" userId="e2628cee-8f77-4297-8de5-8644466af53e" providerId="ADAL" clId="{6E4008BF-C5F7-41D5-97ED-354F49D2CE0D}" dt="2025-05-07T08:53:13.193" v="23" actId="22"/>
          <ac:picMkLst>
            <pc:docMk/>
            <pc:sldMk cId="2367752410" sldId="277"/>
            <ac:picMk id="3" creationId="{2D19EA3A-E255-7026-AB64-365CE7A9B72F}"/>
          </ac:picMkLst>
        </pc:picChg>
      </pc:sldChg>
      <pc:sldChg chg="addSp mod">
        <pc:chgData name="Malagoli Marco" userId="e2628cee-8f77-4297-8de5-8644466af53e" providerId="ADAL" clId="{6E4008BF-C5F7-41D5-97ED-354F49D2CE0D}" dt="2025-05-07T08:53:33.976" v="24" actId="22"/>
        <pc:sldMkLst>
          <pc:docMk/>
          <pc:sldMk cId="1644992004" sldId="278"/>
        </pc:sldMkLst>
        <pc:picChg chg="add">
          <ac:chgData name="Malagoli Marco" userId="e2628cee-8f77-4297-8de5-8644466af53e" providerId="ADAL" clId="{6E4008BF-C5F7-41D5-97ED-354F49D2CE0D}" dt="2025-05-07T08:53:33.976" v="24" actId="22"/>
          <ac:picMkLst>
            <pc:docMk/>
            <pc:sldMk cId="1644992004" sldId="278"/>
            <ac:picMk id="3" creationId="{2421CF2B-4FE7-F562-2FF0-FA04482AF559}"/>
          </ac:picMkLst>
        </pc:picChg>
      </pc:sldChg>
      <pc:sldChg chg="addSp mod">
        <pc:chgData name="Malagoli Marco" userId="e2628cee-8f77-4297-8de5-8644466af53e" providerId="ADAL" clId="{6E4008BF-C5F7-41D5-97ED-354F49D2CE0D}" dt="2025-05-07T08:53:53.736" v="25" actId="22"/>
        <pc:sldMkLst>
          <pc:docMk/>
          <pc:sldMk cId="2729274906" sldId="279"/>
        </pc:sldMkLst>
        <pc:picChg chg="add">
          <ac:chgData name="Malagoli Marco" userId="e2628cee-8f77-4297-8de5-8644466af53e" providerId="ADAL" clId="{6E4008BF-C5F7-41D5-97ED-354F49D2CE0D}" dt="2025-05-07T08:53:53.736" v="25" actId="22"/>
          <ac:picMkLst>
            <pc:docMk/>
            <pc:sldMk cId="2729274906" sldId="279"/>
            <ac:picMk id="3" creationId="{29AD7AF1-E0E3-DAE3-5BEF-5ECCDB22D29F}"/>
          </ac:picMkLst>
        </pc:picChg>
      </pc:sldChg>
      <pc:sldChg chg="addSp mod">
        <pc:chgData name="Malagoli Marco" userId="e2628cee-8f77-4297-8de5-8644466af53e" providerId="ADAL" clId="{6E4008BF-C5F7-41D5-97ED-354F49D2CE0D}" dt="2025-05-07T08:54:18.005" v="26" actId="22"/>
        <pc:sldMkLst>
          <pc:docMk/>
          <pc:sldMk cId="1377564313" sldId="280"/>
        </pc:sldMkLst>
        <pc:picChg chg="add">
          <ac:chgData name="Malagoli Marco" userId="e2628cee-8f77-4297-8de5-8644466af53e" providerId="ADAL" clId="{6E4008BF-C5F7-41D5-97ED-354F49D2CE0D}" dt="2025-05-07T08:54:18.005" v="26" actId="22"/>
          <ac:picMkLst>
            <pc:docMk/>
            <pc:sldMk cId="1377564313" sldId="280"/>
            <ac:picMk id="3" creationId="{30728A52-2C5F-35F6-6815-8C148BE1C1EE}"/>
          </ac:picMkLst>
        </pc:picChg>
      </pc:sldChg>
      <pc:sldChg chg="addSp mod">
        <pc:chgData name="Malagoli Marco" userId="e2628cee-8f77-4297-8de5-8644466af53e" providerId="ADAL" clId="{6E4008BF-C5F7-41D5-97ED-354F49D2CE0D}" dt="2025-05-07T08:56:34.335" v="27" actId="22"/>
        <pc:sldMkLst>
          <pc:docMk/>
          <pc:sldMk cId="2855765231" sldId="281"/>
        </pc:sldMkLst>
        <pc:picChg chg="add">
          <ac:chgData name="Malagoli Marco" userId="e2628cee-8f77-4297-8de5-8644466af53e" providerId="ADAL" clId="{6E4008BF-C5F7-41D5-97ED-354F49D2CE0D}" dt="2025-05-07T08:56:34.335" v="27" actId="22"/>
          <ac:picMkLst>
            <pc:docMk/>
            <pc:sldMk cId="2855765231" sldId="281"/>
            <ac:picMk id="3" creationId="{5E8D3FC0-7532-CEF5-E292-52C70EFC223B}"/>
          </ac:picMkLst>
        </pc:picChg>
      </pc:sldChg>
      <pc:sldChg chg="addSp mod">
        <pc:chgData name="Malagoli Marco" userId="e2628cee-8f77-4297-8de5-8644466af53e" providerId="ADAL" clId="{6E4008BF-C5F7-41D5-97ED-354F49D2CE0D}" dt="2025-05-07T08:56:57.324" v="28" actId="22"/>
        <pc:sldMkLst>
          <pc:docMk/>
          <pc:sldMk cId="2534762130" sldId="282"/>
        </pc:sldMkLst>
        <pc:picChg chg="add">
          <ac:chgData name="Malagoli Marco" userId="e2628cee-8f77-4297-8de5-8644466af53e" providerId="ADAL" clId="{6E4008BF-C5F7-41D5-97ED-354F49D2CE0D}" dt="2025-05-07T08:56:57.324" v="28" actId="22"/>
          <ac:picMkLst>
            <pc:docMk/>
            <pc:sldMk cId="2534762130" sldId="282"/>
            <ac:picMk id="3" creationId="{786CD505-02A6-1569-CC03-060CF3D4285C}"/>
          </ac:picMkLst>
        </pc:picChg>
      </pc:sldChg>
      <pc:sldChg chg="addSp mod">
        <pc:chgData name="Malagoli Marco" userId="e2628cee-8f77-4297-8de5-8644466af53e" providerId="ADAL" clId="{6E4008BF-C5F7-41D5-97ED-354F49D2CE0D}" dt="2025-05-07T08:57:17.815" v="29" actId="22"/>
        <pc:sldMkLst>
          <pc:docMk/>
          <pc:sldMk cId="2652215765" sldId="283"/>
        </pc:sldMkLst>
        <pc:picChg chg="add">
          <ac:chgData name="Malagoli Marco" userId="e2628cee-8f77-4297-8de5-8644466af53e" providerId="ADAL" clId="{6E4008BF-C5F7-41D5-97ED-354F49D2CE0D}" dt="2025-05-07T08:57:17.815" v="29" actId="22"/>
          <ac:picMkLst>
            <pc:docMk/>
            <pc:sldMk cId="2652215765" sldId="283"/>
            <ac:picMk id="3" creationId="{3F4BF839-C225-3A43-0D04-D21955E27A65}"/>
          </ac:picMkLst>
        </pc:picChg>
      </pc:sldChg>
      <pc:sldChg chg="addSp mod">
        <pc:chgData name="Malagoli Marco" userId="e2628cee-8f77-4297-8de5-8644466af53e" providerId="ADAL" clId="{6E4008BF-C5F7-41D5-97ED-354F49D2CE0D}" dt="2025-05-07T08:57:36.580" v="30" actId="22"/>
        <pc:sldMkLst>
          <pc:docMk/>
          <pc:sldMk cId="4102168162" sldId="284"/>
        </pc:sldMkLst>
        <pc:picChg chg="add">
          <ac:chgData name="Malagoli Marco" userId="e2628cee-8f77-4297-8de5-8644466af53e" providerId="ADAL" clId="{6E4008BF-C5F7-41D5-97ED-354F49D2CE0D}" dt="2025-05-07T08:57:36.580" v="30" actId="22"/>
          <ac:picMkLst>
            <pc:docMk/>
            <pc:sldMk cId="4102168162" sldId="284"/>
            <ac:picMk id="3" creationId="{D8046C18-F383-C2C2-820E-C7093E4153A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DCB6E6-7389-C02C-84A1-CF6E3844C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123DD6A-CCDA-62B7-B386-F13F3EA51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530C74-E799-36D3-CC0B-85F1EAC63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76EE-72D0-4D5B-BAA9-A27733398398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2E9BDC-DB89-2A03-2CEF-4667B5FD8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1F4AE0-6899-2700-8A6B-7B09669C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DC91-3D18-43DF-8BB1-AB0CE627E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5760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480ADC-2173-4E8F-1D0C-E1FBBE305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8596C7C-386F-87B8-197B-EFAEFE040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374B81-8612-C3D8-24EF-6D4F8544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76EE-72D0-4D5B-BAA9-A27733398398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988331-2A5A-D7EF-43B5-EA4ECC679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402A42-D222-DA99-580E-FA3B299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DC91-3D18-43DF-8BB1-AB0CE627E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3173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1DDB182-9900-BE0E-44D2-C95432EBA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80E56AF-91E8-74D8-E0E5-DA49CE14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270866-0522-5B5E-2E05-CD21C8D2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76EE-72D0-4D5B-BAA9-A27733398398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3C142C-C623-F4BE-204C-B5F300DBF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090C20-E5EC-CA6B-0617-2BE53AD7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DC91-3D18-43DF-8BB1-AB0CE627E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5844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F78802-D969-3E9E-0BFE-B9C3C02AF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A8FAD2-32FF-1041-FEC5-16D0B92E0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E6A7A5-E471-A3C8-2440-F7FBD63A0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76EE-72D0-4D5B-BAA9-A27733398398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E84473-1BE2-772F-9F66-94B178E8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16FE2A-54FC-1719-3013-0FC21C236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DC91-3D18-43DF-8BB1-AB0CE627E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738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AAB576-0688-596B-9E79-08BA38FF0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3A38C6-F504-0F2B-059C-872A8AB40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794F78-A5AC-B72E-4B89-A538B1455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76EE-72D0-4D5B-BAA9-A27733398398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35C9AF-CDF1-5EE5-9D96-E8427A1E2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8196E8-7A7D-B4F7-0AEF-0DAAEF43E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DC91-3D18-43DF-8BB1-AB0CE627E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249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F6A380-3E86-CA7B-8DA4-38C3A8F0A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799874-F124-B0FD-1C5F-D7C7B361D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8B46927-2C89-7A0C-C25B-44C596009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807273D-C040-93AA-72AF-B3E1EE083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76EE-72D0-4D5B-BAA9-A27733398398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0D34365-58AD-9EB3-58ED-E33FCB51E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8F05ABD-7800-9378-C82D-6806FF0F2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DC91-3D18-43DF-8BB1-AB0CE627E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524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52D18E-01A7-C28D-F845-DF8A4FD7C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E91A4-1822-505C-023D-78D3B821A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A28D8C5-EF7D-6C9E-F1AA-05EAD2D7D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8CE6F4A-035E-A553-AE65-1A109ADE23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A44AE84-38FC-9C5C-6F67-138FD933C5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9AAB5BB-28F4-3192-FFDB-8B5D18C33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76EE-72D0-4D5B-BAA9-A27733398398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1B8180A-2D43-4A84-E197-05F436EE1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B3B8F48-AF59-6062-E84A-32ED7189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DC91-3D18-43DF-8BB1-AB0CE627E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5323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B45EE2-F7BC-2804-162C-69E134787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291CCF9-B486-5A34-6472-3B4F33D25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76EE-72D0-4D5B-BAA9-A27733398398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C9750CC-1C38-ED94-0A52-7726171B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BD47DBF-0AA8-0D64-1A33-E6E7D986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DC91-3D18-43DF-8BB1-AB0CE627E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159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7D4C213-576B-FDA5-CD19-6D8F94665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76EE-72D0-4D5B-BAA9-A27733398398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3E06B23-00CD-C095-302D-5D5811C8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A336C46-3FA5-7DBC-2350-2A5697ECF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DC91-3D18-43DF-8BB1-AB0CE627E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52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E7488E-0B3C-F27A-1753-FCB713C33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EFC711-6E34-3F6E-563B-15089A1E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EC7C9D8-421C-0629-0FD5-3205516D55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10A38A-56CA-9462-4247-2FC4F09A6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76EE-72D0-4D5B-BAA9-A27733398398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8D8331-E089-5DC7-CA99-BC7BE2496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FABBB0A-4770-2D96-352C-DA8D3D6B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DC91-3D18-43DF-8BB1-AB0CE627E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571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1B0D8D-39DC-F3E6-C491-37C54721F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E180156-D311-28FC-A58B-D38B0FDEE3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07F81E7-D53C-11E6-3A97-3B2466F61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BF8D065-DA65-1ED6-BF5D-441FEB8BC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876EE-72D0-4D5B-BAA9-A27733398398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1294DB1-BD7A-86A1-7461-9CD9D99B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1AAD7D8-E598-24C0-C3DA-28AA50EB9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9DC91-3D18-43DF-8BB1-AB0CE627E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9537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6D2C3E5-E4B4-4A10-850F-48F18749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2762C64-B1CB-EB33-7942-60BE9C42B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B8F74D-16C5-0627-5565-A5D9FFC505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F876EE-72D0-4D5B-BAA9-A27733398398}" type="datetimeFigureOut">
              <a:rPr lang="it-IT" smtClean="0"/>
              <a:t>07/05/2025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69515B-34FB-D5B2-DA45-E1C577E22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A63537-326D-EC2D-EBE8-A442F582B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B9DC91-3D18-43DF-8BB1-AB0CE627E1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810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D5E12A7-8224-E687-CF37-B2A65E74E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0"/>
            <a:ext cx="11610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8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2BF5109-7DC9-2E5A-443B-D8BC72C70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" y="9047"/>
            <a:ext cx="12184175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74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807354B-81F1-1FE7-080D-3AECCE87B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" y="18574"/>
            <a:ext cx="12174649" cy="68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22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3FA3CF5-6AED-CDE3-D869-4567E5485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12192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27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9CE6F32-B6BC-9FF1-986E-CF88E89BB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8"/>
            <a:ext cx="12192000" cy="684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68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38A8E61-4B7F-803C-9D42-A63B2F310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26"/>
            <a:ext cx="12192000" cy="678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85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581584E-1BE8-FA7D-03FD-58D80F72D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" y="42390"/>
            <a:ext cx="12174649" cy="67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86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8F248ED-9DA1-1015-E30E-D7E289D09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0"/>
            <a:ext cx="12192000" cy="682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45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D29F9F0-C5BE-9DDC-A66A-C9B4D0FF8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53"/>
            <a:ext cx="12192000" cy="682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36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966B161-B57B-1ED3-CB02-5E3B3F09B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6"/>
            <a:ext cx="12192000" cy="685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08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7443807-79CE-1D37-BA54-ED047D652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916"/>
            <a:ext cx="12192000" cy="677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3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9343FF6-20C6-A56B-7066-1D9AB3BAB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8" y="323416"/>
            <a:ext cx="12165123" cy="62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34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42C923C-66AB-B6A5-53AE-0DBAE5606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" y="32863"/>
            <a:ext cx="12174649" cy="679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72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D3DC5AF-1ED1-CD53-541C-906855741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" y="32863"/>
            <a:ext cx="12174649" cy="679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44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D19EA3A-E255-7026-AB64-365CE7A9B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4"/>
            <a:ext cx="12192000" cy="683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52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421CF2B-4FE7-F562-2FF0-FA04482AF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" y="13811"/>
            <a:ext cx="12184175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92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9AD7AF1-E0E3-DAE3-5BEF-5ECCDB22D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12"/>
            <a:ext cx="12192000" cy="681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74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0728A52-2C5F-35F6-6815-8C148BE1C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6" y="0"/>
            <a:ext cx="12060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4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E8D3FC0-7532-CEF5-E292-52C70EFC2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9" y="18574"/>
            <a:ext cx="11984122" cy="68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65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86CD505-02A6-1569-CC03-060CF3D42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4"/>
            <a:ext cx="12192000" cy="683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62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F4BF839-C225-3A43-0D04-D21955E27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1" y="0"/>
            <a:ext cx="12165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15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8046C18-F383-C2C2-820E-C7093E415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68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618B6D8-1737-303C-1242-106C475D7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8" y="42390"/>
            <a:ext cx="12165123" cy="67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88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2AE1945-57B4-5BF6-81E0-1A3C2D053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" y="9047"/>
            <a:ext cx="12184175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74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EF03F96-CF0C-6FD7-B6D0-2D01F08FA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3" y="4284"/>
            <a:ext cx="12031754" cy="68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33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D6065B3-51FF-74D2-2154-3C760442A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" y="9047"/>
            <a:ext cx="12174649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44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F45BE25-4B3A-94D6-65BE-1EC196E09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" y="385337"/>
            <a:ext cx="12174649" cy="60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17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E9DE041-EBB2-DD1E-DACC-50CFED751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06"/>
            <a:ext cx="12192000" cy="676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01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8A60030-8FF8-C8E8-3058-F5499E1AE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003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05f73a75-999a-4b6f-83c1-8a9511c3f90d}" enabled="0" method="" siteId="{05f73a75-999a-4b6f-83c1-8a9511c3f90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3" baseType="lpstr">
      <vt:lpstr>Aptos</vt:lpstr>
      <vt:lpstr>Aptos Display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Malagoli Marco</dc:creator>
  <cp:lastModifiedBy>Malagoli Marco</cp:lastModifiedBy>
  <cp:revision>1</cp:revision>
  <dcterms:created xsi:type="dcterms:W3CDTF">2025-05-07T08:42:35Z</dcterms:created>
  <dcterms:modified xsi:type="dcterms:W3CDTF">2025-05-07T08:57:38Z</dcterms:modified>
</cp:coreProperties>
</file>